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00"/>
    <a:srgbClr val="350048"/>
    <a:srgbClr val="601700"/>
    <a:srgbClr val="F6E56A"/>
    <a:srgbClr val="FBE197"/>
    <a:srgbClr val="C125FF"/>
    <a:srgbClr val="5EEC3C"/>
    <a:srgbClr val="FFA3FF"/>
    <a:srgbClr val="FA6A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426" y="-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3640685"/>
            <a:ext cx="4581150" cy="763525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65195" y="1808225"/>
            <a:ext cx="4581150" cy="1679755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CC00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</a:t>
            </a:r>
            <a:r>
              <a:rPr lang="en-US" dirty="0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164" y="2769394"/>
            <a:ext cx="1463675" cy="392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4" y="128470"/>
            <a:ext cx="7177135" cy="122164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350110"/>
            <a:ext cx="7177134" cy="3359510"/>
          </a:xfrm>
          <a:noFill/>
          <a:ln>
            <a:solidFill>
              <a:schemeClr val="accent1"/>
            </a:solidFill>
          </a:ln>
        </p:spPr>
        <p:txBody>
          <a:bodyPr/>
          <a:lstStyle>
            <a:lvl1pPr algn="l"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81175"/>
            <a:ext cx="6413610" cy="916229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rgbClr val="FFC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197405"/>
            <a:ext cx="6413610" cy="3359510"/>
          </a:xfrm>
        </p:spPr>
        <p:txBody>
          <a:bodyPr/>
          <a:lstStyle>
            <a:lvl1pPr algn="l">
              <a:defRPr sz="2800">
                <a:solidFill>
                  <a:srgbClr val="FFCC00"/>
                </a:solidFill>
              </a:defRPr>
            </a:lvl1pPr>
            <a:lvl2pPr algn="l">
              <a:defRPr>
                <a:solidFill>
                  <a:srgbClr val="FFCC00"/>
                </a:solidFill>
              </a:defRPr>
            </a:lvl2pPr>
            <a:lvl3pPr algn="l">
              <a:defRPr>
                <a:solidFill>
                  <a:srgbClr val="FFCC00"/>
                </a:solidFill>
              </a:defRPr>
            </a:lvl3pPr>
            <a:lvl4pPr algn="l">
              <a:defRPr>
                <a:solidFill>
                  <a:srgbClr val="FFCC00"/>
                </a:solidFill>
              </a:defRPr>
            </a:lvl4pPr>
            <a:lvl5pPr algn="l">
              <a:defRPr>
                <a:solidFill>
                  <a:srgbClr val="FFCC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128470"/>
            <a:ext cx="7329840" cy="1221639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7" y="1655520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7" y="2127916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algn="ctr"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algn="ctr"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55520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27916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algn="ctr"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algn="ctr"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FPPT.com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164" y="2371726"/>
            <a:ext cx="1463675" cy="392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On-screen Show (16:9)</PresentationFormat>
  <Paragraphs>22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2022-07-14T02:38:05Z</dcterms:modified>
</cp:coreProperties>
</file>